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26"/>
  </p:handoutMasterIdLst>
  <p:sldIdLst>
    <p:sldId id="256" r:id="rId2"/>
    <p:sldId id="362" r:id="rId3"/>
    <p:sldId id="338" r:id="rId4"/>
    <p:sldId id="363" r:id="rId5"/>
    <p:sldId id="340" r:id="rId6"/>
    <p:sldId id="360" r:id="rId7"/>
    <p:sldId id="378" r:id="rId8"/>
    <p:sldId id="361" r:id="rId9"/>
    <p:sldId id="339" r:id="rId10"/>
    <p:sldId id="365" r:id="rId11"/>
    <p:sldId id="341" r:id="rId12"/>
    <p:sldId id="366" r:id="rId13"/>
    <p:sldId id="342" r:id="rId14"/>
    <p:sldId id="370" r:id="rId15"/>
    <p:sldId id="372" r:id="rId16"/>
    <p:sldId id="367" r:id="rId17"/>
    <p:sldId id="343" r:id="rId18"/>
    <p:sldId id="371" r:id="rId19"/>
    <p:sldId id="368" r:id="rId20"/>
    <p:sldId id="369" r:id="rId21"/>
    <p:sldId id="373" r:id="rId22"/>
    <p:sldId id="377" r:id="rId23"/>
    <p:sldId id="356" r:id="rId24"/>
    <p:sldId id="357" r:id="rId2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DD997-0BF9-4741-BB52-0327B57883F3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E4B05-7E64-4C25-B065-2E1739524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88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57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4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2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42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7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52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6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9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1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2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F58E2A-375E-41CB-9F6C-65200229ED9A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E4CC9BA-D23B-4ABA-B936-09E7E48C034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31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City of plattsburgh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016" y="3932240"/>
            <a:ext cx="1953194" cy="23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Parking Replacement Options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Replacement Space Tally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Options: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Glens Falls Lot: 115 spaces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Clinton County Parking Lot Adjustments: 70 spaces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Court Street Reconfiguration: </a:t>
            </a:r>
            <a:r>
              <a:rPr lang="en-US" dirty="0" smtClean="0"/>
              <a:t>34 </a:t>
            </a:r>
            <a:r>
              <a:rPr lang="en-US" dirty="0" smtClean="0"/>
              <a:t>spaces</a:t>
            </a:r>
          </a:p>
          <a:p>
            <a:endParaRPr lang="en-US" dirty="0"/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219 </a:t>
            </a:r>
            <a:r>
              <a:rPr lang="en-US" sz="3600" b="1" dirty="0" smtClean="0">
                <a:solidFill>
                  <a:srgbClr val="FF0000"/>
                </a:solidFill>
              </a:rPr>
              <a:t>Spaces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Durkee Street Development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251436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+30 Spots</a:t>
            </a:r>
          </a:p>
          <a:p>
            <a:r>
              <a:rPr lang="en-US" sz="2400" dirty="0" smtClean="0"/>
              <a:t>The current language in the Development Agreement with Prime </a:t>
            </a:r>
            <a:r>
              <a:rPr lang="en-US" sz="2400" dirty="0" smtClean="0"/>
              <a:t>Companies </a:t>
            </a:r>
            <a:r>
              <a:rPr lang="en-US" sz="2400" dirty="0" smtClean="0"/>
              <a:t>has set aside 30 spaces for public use.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346" y="2046916"/>
            <a:ext cx="6338334" cy="395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Replacement Space Tally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Options: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Glens Falls Lot: 115 spaces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Clinton County Parking Lot Adjustments: 70 spaces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Court Street Reconfiguration: </a:t>
            </a:r>
            <a:r>
              <a:rPr lang="en-US" sz="1800" dirty="0" smtClean="0"/>
              <a:t>34 </a:t>
            </a:r>
            <a:r>
              <a:rPr lang="en-US" sz="1800" dirty="0" smtClean="0"/>
              <a:t>spaces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Durkee Street </a:t>
            </a:r>
            <a:r>
              <a:rPr lang="en-US" sz="1800" dirty="0" smtClean="0"/>
              <a:t>Development: 30 </a:t>
            </a:r>
            <a:r>
              <a:rPr lang="en-US" sz="1800" dirty="0" smtClean="0"/>
              <a:t>spaces</a:t>
            </a:r>
          </a:p>
          <a:p>
            <a:endParaRPr lang="en-US" dirty="0"/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249 </a:t>
            </a:r>
            <a:r>
              <a:rPr lang="en-US" sz="3600" b="1" dirty="0" smtClean="0">
                <a:solidFill>
                  <a:srgbClr val="FF0000"/>
                </a:solidFill>
              </a:rPr>
              <a:t>Spaces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3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Durkee Street Development – On Street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800" b="1" dirty="0" smtClean="0">
              <a:solidFill>
                <a:srgbClr val="0070C0"/>
              </a:solidFill>
            </a:endParaRPr>
          </a:p>
          <a:p>
            <a:r>
              <a:rPr lang="en-US" sz="2800" b="1" dirty="0" smtClean="0">
                <a:solidFill>
                  <a:srgbClr val="0070C0"/>
                </a:solidFill>
              </a:rPr>
              <a:t>+29 </a:t>
            </a:r>
            <a:r>
              <a:rPr lang="en-US" sz="2800" b="1" dirty="0" smtClean="0">
                <a:solidFill>
                  <a:srgbClr val="0070C0"/>
                </a:solidFill>
              </a:rPr>
              <a:t>Spaces</a:t>
            </a:r>
          </a:p>
          <a:p>
            <a:r>
              <a:rPr lang="en-US" dirty="0" smtClean="0"/>
              <a:t>Prime Companies original design had the creation of up to 36 more spots on Durkee Street. However, this did not anticipate the electrical transformers staying. This would lose roughly </a:t>
            </a:r>
            <a:r>
              <a:rPr lang="en-US" dirty="0" smtClean="0"/>
              <a:t>13 </a:t>
            </a:r>
            <a:r>
              <a:rPr lang="en-US" dirty="0" smtClean="0"/>
              <a:t>spots. Their design also did not include the option of adding any parking farther down Durkee Street past their development, which can add around 6 spots.</a:t>
            </a:r>
          </a:p>
          <a:p>
            <a:endParaRPr lang="en-US" dirty="0"/>
          </a:p>
          <a:p>
            <a:r>
              <a:rPr lang="en-US" dirty="0" smtClean="0"/>
              <a:t>Preliminary design work for the Durkee Street Development is in progress.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02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161924"/>
            <a:ext cx="9932809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1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43" y="549568"/>
            <a:ext cx="4148227" cy="5380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94" y="549568"/>
            <a:ext cx="3838163" cy="5373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256" y="556216"/>
            <a:ext cx="2961883" cy="537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Replacement Space Tally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Options: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Glens Falls Lot: 115 spaces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Clinton County Parking Lot Adjustments: 70 spaces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Court Street Reconfiguration: </a:t>
            </a:r>
            <a:r>
              <a:rPr lang="en-US" dirty="0" smtClean="0"/>
              <a:t>34 </a:t>
            </a:r>
            <a:r>
              <a:rPr lang="en-US" dirty="0" smtClean="0"/>
              <a:t>spaces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Durkee Street Development “On-Site”: 30 spaces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Durkee Street Reconfiguration: </a:t>
            </a:r>
            <a:r>
              <a:rPr lang="en-US" dirty="0" smtClean="0"/>
              <a:t>29 spaces</a:t>
            </a:r>
            <a:endParaRPr lang="en-US" dirty="0" smtClean="0"/>
          </a:p>
          <a:p>
            <a:endParaRPr lang="en-US" dirty="0"/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278 Spaces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Brinkerhoff Street Reconfiguration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28800"/>
            <a:ext cx="10058400" cy="404029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 </a:t>
            </a:r>
            <a:endParaRPr lang="en-US" sz="2400" b="1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+</a:t>
            </a:r>
            <a:r>
              <a:rPr lang="en-US" sz="2800" b="1" dirty="0" smtClean="0">
                <a:solidFill>
                  <a:srgbClr val="0070C0"/>
                </a:solidFill>
              </a:rPr>
              <a:t>11 </a:t>
            </a:r>
            <a:r>
              <a:rPr lang="en-US" sz="2800" b="1" dirty="0" smtClean="0">
                <a:solidFill>
                  <a:srgbClr val="0070C0"/>
                </a:solidFill>
              </a:rPr>
              <a:t>Spaces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marL="292608" lvl="1" indent="0">
              <a:buNone/>
            </a:pPr>
            <a:r>
              <a:rPr lang="en-US" sz="2000" dirty="0" smtClean="0"/>
              <a:t>Previously discussed this would turn this section of Brinkerhoff into a one-way, one-lane street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292608" lvl="1" indent="0">
              <a:buNone/>
            </a:pPr>
            <a:r>
              <a:rPr lang="en-US" sz="2000" dirty="0" smtClean="0"/>
              <a:t>Would have a combination of parallel parking and 45 degree angled </a:t>
            </a:r>
            <a:r>
              <a:rPr lang="en-US" sz="2000" dirty="0" smtClean="0"/>
              <a:t>parking</a:t>
            </a:r>
            <a:endParaRPr lang="en-US" sz="2000" dirty="0" smtClean="0"/>
          </a:p>
          <a:p>
            <a:pPr marL="292608" lvl="1" indent="0">
              <a:buNone/>
            </a:pPr>
            <a:r>
              <a:rPr lang="en-US" sz="2000" dirty="0" smtClean="0"/>
              <a:t>Driving Lane would fluctuate between 12 feet – 18 feet. </a:t>
            </a:r>
          </a:p>
          <a:p>
            <a:pPr marL="292608" lvl="1" indent="0">
              <a:buNone/>
            </a:pPr>
            <a:r>
              <a:rPr lang="en-US" sz="2000" dirty="0" smtClean="0"/>
              <a:t>Traffic Calming Measures can be taken if necessary as well.</a:t>
            </a:r>
          </a:p>
          <a:p>
            <a:pPr marL="292608" lvl="1" indent="0">
              <a:buNone/>
            </a:pPr>
            <a:endParaRPr lang="en-US" sz="2200" b="1" dirty="0" smtClean="0"/>
          </a:p>
          <a:p>
            <a:pPr marL="292608" lvl="1" indent="0">
              <a:buNone/>
            </a:pPr>
            <a:endParaRPr lang="en-US" sz="2200" b="1" dirty="0" smtClean="0"/>
          </a:p>
          <a:p>
            <a:pPr marL="292608" lvl="1" indent="0">
              <a:buNone/>
            </a:pPr>
            <a:endParaRPr lang="en-US" sz="2200" b="1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4" y="489098"/>
            <a:ext cx="10513219" cy="56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Replacement Space Tally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Options: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Glens Falls Lot: 115 spaces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Clinton County Parking Lot Adjustments: 70 spaces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Court Street Reconfiguration: </a:t>
            </a:r>
            <a:r>
              <a:rPr lang="en-US" dirty="0" smtClean="0"/>
              <a:t>34 </a:t>
            </a:r>
            <a:r>
              <a:rPr lang="en-US" dirty="0" smtClean="0"/>
              <a:t>spaces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Durkee Street Development “On-Site”: 30 spaces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Durkee Street Reconfiguration: </a:t>
            </a:r>
            <a:r>
              <a:rPr lang="en-US" dirty="0" smtClean="0"/>
              <a:t>29 </a:t>
            </a:r>
            <a:r>
              <a:rPr lang="en-US" dirty="0" smtClean="0"/>
              <a:t>spaces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Brinkerhoff Street Reconfiguration: 11 spaces</a:t>
            </a:r>
            <a:endParaRPr lang="en-US" sz="3600" b="1" dirty="0" smtClean="0"/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289 </a:t>
            </a:r>
            <a:r>
              <a:rPr lang="en-US" sz="3600" b="1" dirty="0" smtClean="0">
                <a:solidFill>
                  <a:srgbClr val="FF0000"/>
                </a:solidFill>
              </a:rPr>
              <a:t>Spaces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5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WARNING: WORKING DRAFT DESIGNS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5400" b="1" dirty="0" smtClean="0"/>
          </a:p>
          <a:p>
            <a:r>
              <a:rPr lang="en-US" sz="4400" b="1" dirty="0" smtClean="0"/>
              <a:t>It is important to note all of the following images and parking plans will need final approvals and final design / engineering work. </a:t>
            </a:r>
            <a:endParaRPr lang="en-US" sz="4400" b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82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Angled Parking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algn="just"/>
            <a:r>
              <a:rPr lang="en-US" dirty="0" smtClean="0"/>
              <a:t>One of the conversations our committee has had is weighing the pros and cons of angled parking.</a:t>
            </a:r>
          </a:p>
          <a:p>
            <a:pPr algn="just"/>
            <a:r>
              <a:rPr lang="en-US" dirty="0" smtClean="0"/>
              <a:t>In this current update only the section of Brinkerhoff Street &amp; Durkee Street incorporate angled parking.  It should be noted that </a:t>
            </a:r>
            <a:r>
              <a:rPr lang="en-US" b="1" dirty="0" smtClean="0">
                <a:solidFill>
                  <a:srgbClr val="0070C0"/>
                </a:solidFill>
              </a:rPr>
              <a:t>only </a:t>
            </a:r>
            <a:r>
              <a:rPr lang="en-US" b="1" dirty="0" smtClean="0">
                <a:solidFill>
                  <a:srgbClr val="0070C0"/>
                </a:solidFill>
              </a:rPr>
              <a:t>34 </a:t>
            </a:r>
            <a:r>
              <a:rPr lang="en-US" b="1" dirty="0" smtClean="0">
                <a:solidFill>
                  <a:srgbClr val="0070C0"/>
                </a:solidFill>
              </a:rPr>
              <a:t>spots, or around 12% </a:t>
            </a:r>
            <a:r>
              <a:rPr lang="en-US" dirty="0" smtClean="0"/>
              <a:t>of the currently proposed parking replacement options is angled parking. </a:t>
            </a:r>
          </a:p>
          <a:p>
            <a:pPr algn="just"/>
            <a:r>
              <a:rPr lang="en-US" dirty="0" smtClean="0"/>
              <a:t>However, more angled parking is not off the table if needed.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34/289</a:t>
            </a:r>
            <a:r>
              <a:rPr lang="en-US" b="1" dirty="0" smtClean="0">
                <a:solidFill>
                  <a:srgbClr val="0070C0"/>
                </a:solidFill>
              </a:rPr>
              <a:t>= </a:t>
            </a:r>
            <a:r>
              <a:rPr lang="en-US" b="1" dirty="0" smtClean="0">
                <a:solidFill>
                  <a:srgbClr val="0070C0"/>
                </a:solidFill>
              </a:rPr>
              <a:t>11.8%</a:t>
            </a:r>
            <a:endParaRPr lang="en-US" b="1" dirty="0" smtClean="0">
              <a:solidFill>
                <a:srgbClr val="0070C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91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Parking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Further examples of potential additional parking capacity can be found below. Depending on any alterations to the parking replacement working drafts there are a few different avenues for the PPAC and the City to pursue.</a:t>
            </a:r>
          </a:p>
          <a:p>
            <a:pPr marL="0" indent="0">
              <a:buNone/>
            </a:pPr>
            <a:r>
              <a:rPr lang="en-US" dirty="0" smtClean="0"/>
              <a:t>Along with the replacement parking, the move to a managed parking system allows the ability to better manage the parking resources we currently have.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10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49" y="200026"/>
            <a:ext cx="10506577" cy="59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Bank Shared-Use Agreement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A shared-use agreement with Community Bank would allow for public parking on their site. In turn the City would provide parking signage and enforcement.</a:t>
            </a:r>
          </a:p>
          <a:p>
            <a:endParaRPr lang="en-US" sz="2400" dirty="0"/>
          </a:p>
          <a:p>
            <a:r>
              <a:rPr lang="en-US" sz="2400" dirty="0" smtClean="0"/>
              <a:t>Discussions with Community Bank are ongoing.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569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Lot Shared-Use Agreements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dirty="0" smtClean="0"/>
          </a:p>
          <a:p>
            <a:r>
              <a:rPr lang="en-US" sz="2400" dirty="0" smtClean="0"/>
              <a:t>Similar to a potential shared-use agreement with Community Bank, the City is pursuing shared-use agreements with various private property owners.</a:t>
            </a:r>
          </a:p>
          <a:p>
            <a:endParaRPr lang="en-US" sz="2400" dirty="0"/>
          </a:p>
          <a:p>
            <a:r>
              <a:rPr lang="en-US" sz="2400" dirty="0" smtClean="0"/>
              <a:t>The City has had discussions with several owners of private downtown lots.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180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Glens Falls 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65585"/>
            <a:ext cx="2665096" cy="4023360"/>
          </a:xfrm>
        </p:spPr>
        <p:txBody>
          <a:bodyPr>
            <a:normAutofit/>
          </a:bodyPr>
          <a:lstStyle/>
          <a:p>
            <a:endParaRPr lang="en-US" sz="2800" b="1" dirty="0" smtClean="0">
              <a:solidFill>
                <a:srgbClr val="0070C0"/>
              </a:solidFill>
            </a:endParaRPr>
          </a:p>
          <a:p>
            <a:r>
              <a:rPr lang="en-US" sz="2800" b="1" dirty="0" smtClean="0">
                <a:solidFill>
                  <a:srgbClr val="0070C0"/>
                </a:solidFill>
              </a:rPr>
              <a:t>+115 </a:t>
            </a:r>
            <a:r>
              <a:rPr lang="en-US" sz="2800" b="1" dirty="0" smtClean="0">
                <a:solidFill>
                  <a:srgbClr val="0070C0"/>
                </a:solidFill>
              </a:rPr>
              <a:t>spaces</a:t>
            </a:r>
            <a:endParaRPr lang="en-US" sz="2800" b="1" dirty="0">
              <a:solidFill>
                <a:srgbClr val="0070C0"/>
              </a:solidFill>
            </a:endParaRP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r>
              <a:rPr lang="en-US" dirty="0" smtClean="0"/>
              <a:t>24 feet driving lanes which could allow 2 way </a:t>
            </a:r>
            <a:r>
              <a:rPr lang="en-US" dirty="0" smtClean="0"/>
              <a:t>traffic.</a:t>
            </a:r>
            <a:endParaRPr lang="en-US" dirty="0" smtClean="0"/>
          </a:p>
          <a:p>
            <a:pPr marL="201168" lvl="1" indent="0">
              <a:buNone/>
            </a:pPr>
            <a:endParaRPr lang="en-US" dirty="0" smtClean="0"/>
          </a:p>
          <a:p>
            <a:pPr marL="201168" lvl="1" indent="0">
              <a:buNone/>
            </a:pPr>
            <a:r>
              <a:rPr lang="en-US" dirty="0" smtClean="0"/>
              <a:t>Exit built in for Community Bank </a:t>
            </a:r>
            <a:r>
              <a:rPr lang="en-US" dirty="0" smtClean="0"/>
              <a:t>Customers.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860" y="1961222"/>
            <a:ext cx="6781796" cy="392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Replacement Space Tally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Option:</a:t>
            </a:r>
          </a:p>
          <a:p>
            <a:r>
              <a:rPr lang="en-US" dirty="0" smtClean="0"/>
              <a:t>Glens Falls Lot: </a:t>
            </a:r>
            <a:r>
              <a:rPr lang="en-US" dirty="0" smtClean="0"/>
              <a:t>115 </a:t>
            </a:r>
            <a:r>
              <a:rPr lang="en-US" dirty="0" smtClean="0"/>
              <a:t>spaces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115 Spaces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07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Clinton County Parking Reconfiguration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+70 Spots</a:t>
            </a:r>
          </a:p>
          <a:p>
            <a:r>
              <a:rPr lang="en-US" sz="2400" dirty="0" smtClean="0"/>
              <a:t>The County is looking to reconfigure their existing parking lots (Main </a:t>
            </a:r>
            <a:r>
              <a:rPr lang="en-US" sz="2400" dirty="0"/>
              <a:t>C</a:t>
            </a:r>
            <a:r>
              <a:rPr lang="en-US" sz="2400" dirty="0" smtClean="0"/>
              <a:t>ampus / Oak Street) which is expected to increase parking capacity by 70 spots.</a:t>
            </a:r>
          </a:p>
          <a:p>
            <a:r>
              <a:rPr lang="en-US" sz="2400" dirty="0" smtClean="0"/>
              <a:t>This parking will reduce the demand on the surrounding streets and lots from County employees / visitors / jurors. The parking will also benefit the City for special events and evening parking supply.</a:t>
            </a:r>
          </a:p>
        </p:txBody>
      </p:sp>
    </p:spTree>
    <p:extLst>
      <p:ext uri="{BB962C8B-B14F-4D97-AF65-F5344CB8AC3E}">
        <p14:creationId xmlns:p14="http://schemas.microsoft.com/office/powerpoint/2010/main" val="25586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04" y="0"/>
            <a:ext cx="9210608" cy="62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5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68" y="98988"/>
            <a:ext cx="9212198" cy="622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13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 Replacement Space Tally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Options: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Glens Falls Lot: 115 spaces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Clinton County Parking Lot Adjustments: 70 spaces</a:t>
            </a:r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185 Spaces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Court Street Reconfiguration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400" b="1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+</a:t>
            </a:r>
            <a:r>
              <a:rPr lang="en-US" sz="2400" b="1" dirty="0" smtClean="0">
                <a:solidFill>
                  <a:srgbClr val="0070C0"/>
                </a:solidFill>
              </a:rPr>
              <a:t>34 </a:t>
            </a:r>
            <a:r>
              <a:rPr lang="en-US" sz="2400" b="1" dirty="0" smtClean="0">
                <a:solidFill>
                  <a:srgbClr val="0070C0"/>
                </a:solidFill>
              </a:rPr>
              <a:t>Spaces</a:t>
            </a:r>
          </a:p>
          <a:p>
            <a:r>
              <a:rPr lang="en-US" sz="2400" dirty="0" smtClean="0"/>
              <a:t>In the model shown earlier this section of Court Street would behave much more like a parking lot than a street.</a:t>
            </a:r>
          </a:p>
          <a:p>
            <a:r>
              <a:rPr lang="en-US" sz="2400" dirty="0" smtClean="0"/>
              <a:t> Traffic calming measures could be implemented</a:t>
            </a:r>
          </a:p>
          <a:p>
            <a:pPr lvl="1"/>
            <a:r>
              <a:rPr lang="en-US" sz="2200" dirty="0" smtClean="0"/>
              <a:t>Reduced Speed Limit</a:t>
            </a:r>
          </a:p>
          <a:p>
            <a:pPr lvl="1"/>
            <a:r>
              <a:rPr lang="en-US" sz="2200" dirty="0" smtClean="0"/>
              <a:t>Seasonal Speed Bumps</a:t>
            </a:r>
          </a:p>
          <a:p>
            <a:pPr lvl="1"/>
            <a:r>
              <a:rPr lang="en-US" sz="2200" dirty="0" smtClean="0"/>
              <a:t>Stop Signs</a:t>
            </a:r>
          </a:p>
          <a:p>
            <a:r>
              <a:rPr lang="en-US" sz="2400" dirty="0" smtClean="0"/>
              <a:t>The current model is built with 24 feet driving lanes could allow for possibility for 2-way traffic.</a:t>
            </a:r>
          </a:p>
          <a:p>
            <a:endParaRPr lang="en-US" sz="2400" b="1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48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FC000"/>
      </a:accent1>
      <a:accent2>
        <a:srgbClr val="7EC1EE"/>
      </a:accent2>
      <a:accent3>
        <a:srgbClr val="FF0000"/>
      </a:accent3>
      <a:accent4>
        <a:srgbClr val="FBE6CE"/>
      </a:accent4>
      <a:accent5>
        <a:srgbClr val="D4EAF9"/>
      </a:accent5>
      <a:accent6>
        <a:srgbClr val="D6B8AA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Common Council Parking Update</Template>
  <TotalTime>2815</TotalTime>
  <Words>761</Words>
  <Application>Microsoft Office PowerPoint</Application>
  <PresentationFormat>Widescreen</PresentationFormat>
  <Paragraphs>111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Calibri</vt:lpstr>
      <vt:lpstr>Calibri Light</vt:lpstr>
      <vt:lpstr>Retrospect</vt:lpstr>
      <vt:lpstr>Parking Replacement Options </vt:lpstr>
      <vt:lpstr>WARNING: WORKING DRAFT DESIGNS</vt:lpstr>
      <vt:lpstr>Glens Falls Lot</vt:lpstr>
      <vt:lpstr>Parking Replacement Space Tally</vt:lpstr>
      <vt:lpstr>Clinton County Parking Reconfiguration</vt:lpstr>
      <vt:lpstr>PowerPoint Presentation</vt:lpstr>
      <vt:lpstr>PowerPoint Presentation</vt:lpstr>
      <vt:lpstr>Parking Replacement Space Tally</vt:lpstr>
      <vt:lpstr>Court Street Reconfiguration</vt:lpstr>
      <vt:lpstr>Parking Replacement Space Tally</vt:lpstr>
      <vt:lpstr>Durkee Street Development </vt:lpstr>
      <vt:lpstr>Parking Replacement Space Tally</vt:lpstr>
      <vt:lpstr>Durkee Street Development – On Street</vt:lpstr>
      <vt:lpstr>PowerPoint Presentation</vt:lpstr>
      <vt:lpstr>PowerPoint Presentation</vt:lpstr>
      <vt:lpstr>Parking Replacement Space Tally</vt:lpstr>
      <vt:lpstr>Brinkerhoff Street Reconfiguration</vt:lpstr>
      <vt:lpstr>PowerPoint Presentation</vt:lpstr>
      <vt:lpstr>Parking Replacement Space Tally</vt:lpstr>
      <vt:lpstr>Angled Parking </vt:lpstr>
      <vt:lpstr>Additional Parking Capacity</vt:lpstr>
      <vt:lpstr>PowerPoint Presentation</vt:lpstr>
      <vt:lpstr>Community Bank Shared-Use Agreement</vt:lpstr>
      <vt:lpstr>Private Lot Shared-Use Agreements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Parking Replacement Options</dc:title>
  <dc:creator>Vinson, Ethan</dc:creator>
  <cp:lastModifiedBy>Vinson, Ethan</cp:lastModifiedBy>
  <cp:revision>43</cp:revision>
  <cp:lastPrinted>2019-04-09T20:48:24Z</cp:lastPrinted>
  <dcterms:created xsi:type="dcterms:W3CDTF">2019-04-07T21:46:37Z</dcterms:created>
  <dcterms:modified xsi:type="dcterms:W3CDTF">2019-04-09T20:53:34Z</dcterms:modified>
</cp:coreProperties>
</file>